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05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C86CA7E-395C-423B-B7DC-463939CA02A2}"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86CA7E-395C-423B-B7DC-463939CA02A2}"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C86CA7E-395C-423B-B7DC-463939CA02A2}"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F7C78-B4A2-4DC0-B1E6-B634352A73CA}"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86CA7E-395C-423B-B7DC-463939CA02A2}"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F7C78-B4A2-4DC0-B1E6-B634352A73CA}"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86CA7E-395C-423B-B7DC-463939CA02A2}"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C86CA7E-395C-423B-B7DC-463939CA02A2}"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F7C78-B4A2-4DC0-B1E6-B634352A73CA}"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86CA7E-395C-423B-B7DC-463939CA02A2}"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C86CA7E-395C-423B-B7DC-463939CA02A2}" type="datetimeFigureOut">
              <a:rPr lang="en-US" smtClean="0"/>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CC86CA7E-395C-423B-B7DC-463939CA02A2}"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F7C78-B4A2-4DC0-B1E6-B634352A73C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C86CA7E-395C-423B-B7DC-463939CA02A2}"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F7C78-B4A2-4DC0-B1E6-B634352A73CA}"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86CA7E-395C-423B-B7DC-463939CA02A2}"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F7C78-B4A2-4DC0-B1E6-B634352A73CA}"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CC86CA7E-395C-423B-B7DC-463939CA02A2}" type="datetimeFigureOut">
              <a:rPr lang="en-US" smtClean="0"/>
              <a:t>10/2/2012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58F7C78-B4A2-4DC0-B1E6-B634352A73CA}"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google.com.ph/imgres?um=1&amp;hl=fil&amp;sa=N&amp;tbm=isch&amp;tbnid=vbU8QgUJH5aaaM:&amp;imgrefurl=http://bloggers.com/post/teacher-quotes-8128603&amp;docid=MsMdJP1VPS7unM&amp;imgurl=http://4.bp.blogspot.com/-NP2eq6_CCMQ/UDNjLCRJAPI/AAAAAAAAA4Q/zKsY7WmnSBQ/s320/teacher%252Bquotes.jpg&amp;w=320&amp;h=320&amp;ei=suRpUNvAHO_PmAX5kIHQCw&amp;zoom=1&amp;iact=rc&amp;dur=35&amp;sig=107264046954063544075&amp;page=1&amp;tbnh=127&amp;tbnw=137&amp;start=0&amp;ndsp=12&amp;ved=1t:429,r:4,s:0,i:82&amp;tx=44&amp;ty=3&amp;biw=1024&amp;bih=49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609600"/>
            <a:ext cx="7772400" cy="1470025"/>
          </a:xfrm>
        </p:spPr>
        <p:txBody>
          <a:bodyPr>
            <a:noAutofit/>
          </a:bodyPr>
          <a:lstStyle/>
          <a:p>
            <a:r>
              <a:rPr lang="en-US" sz="5400" dirty="0" err="1" smtClean="0">
                <a:latin typeface="Aharoni" pitchFamily="2" charset="-79"/>
                <a:cs typeface="Aharoni" pitchFamily="2" charset="-79"/>
              </a:rPr>
              <a:t>Linabor</a:t>
            </a:r>
            <a:r>
              <a:rPr lang="en-US" sz="5400" dirty="0" smtClean="0">
                <a:latin typeface="Aharoni" pitchFamily="2" charset="-79"/>
                <a:cs typeface="Aharoni" pitchFamily="2" charset="-79"/>
              </a:rPr>
              <a:t> Elementary School</a:t>
            </a:r>
            <a:endParaRPr lang="en-US" sz="5400" dirty="0">
              <a:latin typeface="Aharoni" pitchFamily="2" charset="-79"/>
              <a:cs typeface="Aharoni" pitchFamily="2" charset="-79"/>
            </a:endParaRPr>
          </a:p>
        </p:txBody>
      </p:sp>
      <p:sp>
        <p:nvSpPr>
          <p:cNvPr id="3" name="Subtitle 2"/>
          <p:cNvSpPr>
            <a:spLocks noGrp="1"/>
          </p:cNvSpPr>
          <p:nvPr>
            <p:ph type="subTitle" idx="1"/>
          </p:nvPr>
        </p:nvSpPr>
        <p:spPr>
          <a:xfrm>
            <a:off x="1371600" y="2286000"/>
            <a:ext cx="6934200" cy="3886200"/>
          </a:xfrm>
        </p:spPr>
        <p:txBody>
          <a:bodyPr>
            <a:normAutofit/>
          </a:bodyPr>
          <a:lstStyle/>
          <a:p>
            <a:r>
              <a:rPr lang="en-US" sz="4000" dirty="0" smtClean="0"/>
              <a:t>Ms. </a:t>
            </a:r>
            <a:r>
              <a:rPr lang="en-US" sz="4000" dirty="0" err="1" smtClean="0"/>
              <a:t>Mardette</a:t>
            </a:r>
            <a:r>
              <a:rPr lang="en-US" sz="4000" dirty="0" smtClean="0"/>
              <a:t> Anne A. </a:t>
            </a:r>
            <a:r>
              <a:rPr lang="en-US" sz="4000" dirty="0" err="1" smtClean="0"/>
              <a:t>Lendio</a:t>
            </a:r>
            <a:endParaRPr lang="en-US" sz="4000" dirty="0" smtClean="0"/>
          </a:p>
          <a:p>
            <a:r>
              <a:rPr lang="en-US" sz="4000" dirty="0" smtClean="0"/>
              <a:t>Grade 7</a:t>
            </a:r>
          </a:p>
          <a:p>
            <a:r>
              <a:rPr lang="en-US" sz="4000" dirty="0" smtClean="0"/>
              <a:t>School Year: 2013-2014</a:t>
            </a:r>
            <a:endParaRPr lang="en-US" sz="4000" dirty="0"/>
          </a:p>
        </p:txBody>
      </p:sp>
    </p:spTree>
    <p:extLst>
      <p:ext uri="{BB962C8B-B14F-4D97-AF65-F5344CB8AC3E}">
        <p14:creationId xmlns:p14="http://schemas.microsoft.com/office/powerpoint/2010/main" val="2522556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1000"/>
                                        <p:tgtEl>
                                          <p:spTgt spid="2"/>
                                        </p:tgtEl>
                                      </p:cBhvr>
                                    </p:animEffect>
                                    <p:anim calcmode="lin" valueType="num">
                                      <p:cBhvr>
                                        <p:cTn id="26" dur="1000" fill="hold"/>
                                        <p:tgtEl>
                                          <p:spTgt spid="2"/>
                                        </p:tgtEl>
                                        <p:attrNameLst>
                                          <p:attrName>ppt_x</p:attrName>
                                        </p:attrNameLst>
                                      </p:cBhvr>
                                      <p:tavLst>
                                        <p:tav tm="0">
                                          <p:val>
                                            <p:strVal val="#ppt_x"/>
                                          </p:val>
                                        </p:tav>
                                        <p:tav tm="100000">
                                          <p:val>
                                            <p:strVal val="#ppt_x"/>
                                          </p:val>
                                        </p:tav>
                                      </p:tavLst>
                                    </p:anim>
                                    <p:anim calcmode="lin" valueType="num">
                                      <p:cBhvr>
                                        <p:cTn id="2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200" y="2057400"/>
            <a:ext cx="7408333" cy="3810000"/>
          </a:xfrm>
        </p:spPr>
        <p:txBody>
          <a:bodyPr>
            <a:normAutofit/>
          </a:bodyPr>
          <a:lstStyle/>
          <a:p>
            <a:pPr marL="0" indent="0" algn="ctr">
              <a:buNone/>
            </a:pPr>
            <a:r>
              <a:rPr lang="en-US" sz="6000" dirty="0" smtClean="0"/>
              <a:t>The most outstanding student of the Month of May.</a:t>
            </a:r>
          </a:p>
          <a:p>
            <a:pPr marL="0" indent="0" algn="ctr">
              <a:buNone/>
            </a:pPr>
            <a:endParaRPr lang="en-US" sz="6000" dirty="0"/>
          </a:p>
        </p:txBody>
      </p:sp>
      <p:sp>
        <p:nvSpPr>
          <p:cNvPr id="3" name="Title 2"/>
          <p:cNvSpPr>
            <a:spLocks noGrp="1"/>
          </p:cNvSpPr>
          <p:nvPr>
            <p:ph type="title"/>
          </p:nvPr>
        </p:nvSpPr>
        <p:spPr/>
        <p:txBody>
          <a:bodyPr>
            <a:normAutofit/>
          </a:bodyPr>
          <a:lstStyle/>
          <a:p>
            <a:r>
              <a:rPr lang="en-US" sz="6000" b="1" dirty="0" smtClean="0"/>
              <a:t>KATHRYN MAE RESMA</a:t>
            </a:r>
            <a:endParaRPr lang="en-US" sz="6000" b="1" dirty="0"/>
          </a:p>
        </p:txBody>
      </p:sp>
    </p:spTree>
    <p:extLst>
      <p:ext uri="{BB962C8B-B14F-4D97-AF65-F5344CB8AC3E}">
        <p14:creationId xmlns:p14="http://schemas.microsoft.com/office/powerpoint/2010/main" val="39899063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 calcmode="lin" valueType="num">
                                      <p:cBhvr>
                                        <p:cTn id="15"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 y="1676400"/>
            <a:ext cx="7848600" cy="4449763"/>
          </a:xfrm>
        </p:spPr>
      </p:pic>
      <p:sp>
        <p:nvSpPr>
          <p:cNvPr id="3" name="Title 2"/>
          <p:cNvSpPr>
            <a:spLocks noGrp="1"/>
          </p:cNvSpPr>
          <p:nvPr>
            <p:ph type="title"/>
          </p:nvPr>
        </p:nvSpPr>
        <p:spPr/>
        <p:txBody>
          <a:bodyPr>
            <a:normAutofit/>
          </a:bodyPr>
          <a:lstStyle/>
          <a:p>
            <a:r>
              <a:rPr lang="en-US" sz="3600" b="1" dirty="0" smtClean="0"/>
              <a:t>Take a look of Kathryn Mae’s picture:</a:t>
            </a:r>
            <a:endParaRPr lang="en-US" sz="3600" b="1" dirty="0"/>
          </a:p>
        </p:txBody>
      </p:sp>
    </p:spTree>
    <p:extLst>
      <p:ext uri="{BB962C8B-B14F-4D97-AF65-F5344CB8AC3E}">
        <p14:creationId xmlns:p14="http://schemas.microsoft.com/office/powerpoint/2010/main" val="7309912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mph" presetSubtype="0" nodeType="clickEffect">
                                  <p:stCondLst>
                                    <p:cond delay="0"/>
                                  </p:stCondLst>
                                  <p:childTnLst>
                                    <p:set>
                                      <p:cBhvr rctx="PPT">
                                        <p:cTn id="13" dur="indefinite"/>
                                        <p:tgtEl>
                                          <p:spTgt spid="4"/>
                                        </p:tgtEl>
                                        <p:attrNameLst>
                                          <p:attrName>style.opacity</p:attrName>
                                        </p:attrNameLst>
                                      </p:cBhvr>
                                      <p:to>
                                        <p:strVal val="0.5"/>
                                      </p:to>
                                    </p:set>
                                    <p:animEffect filter="image" prLst="opacity: 0.5">
                                      <p:cBhvr rctx="IE">
                                        <p:cTn id="14"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1" y="1752600"/>
            <a:ext cx="7594600" cy="4373563"/>
          </a:xfrm>
        </p:spPr>
        <p:txBody>
          <a:bodyPr>
            <a:noAutofit/>
          </a:bodyPr>
          <a:lstStyle/>
          <a:p>
            <a:pPr marL="0" indent="0">
              <a:buNone/>
            </a:pPr>
            <a:r>
              <a:rPr lang="en-US" sz="4000" dirty="0" smtClean="0"/>
              <a:t>Best in Math</a:t>
            </a:r>
          </a:p>
          <a:p>
            <a:pPr marL="0" indent="0">
              <a:buNone/>
            </a:pPr>
            <a:r>
              <a:rPr lang="en-US" sz="4000" dirty="0" smtClean="0"/>
              <a:t>Best in Reading</a:t>
            </a:r>
          </a:p>
          <a:p>
            <a:pPr marL="0" indent="0">
              <a:buNone/>
            </a:pPr>
            <a:r>
              <a:rPr lang="en-US" sz="4000" dirty="0" smtClean="0"/>
              <a:t>Most Helpful</a:t>
            </a:r>
          </a:p>
          <a:p>
            <a:pPr marL="0" indent="0">
              <a:buNone/>
            </a:pPr>
            <a:r>
              <a:rPr lang="en-US" sz="4000" dirty="0" smtClean="0"/>
              <a:t>1</a:t>
            </a:r>
            <a:r>
              <a:rPr lang="en-US" sz="4000" baseline="30000" dirty="0" smtClean="0"/>
              <a:t>st</a:t>
            </a:r>
            <a:r>
              <a:rPr lang="en-US" sz="4000" dirty="0" smtClean="0"/>
              <a:t> place Spelling Bee</a:t>
            </a:r>
          </a:p>
          <a:p>
            <a:pPr marL="0" indent="0">
              <a:buNone/>
            </a:pPr>
            <a:r>
              <a:rPr lang="en-US" sz="4000" dirty="0" smtClean="0"/>
              <a:t>Best in speaking English</a:t>
            </a:r>
          </a:p>
          <a:p>
            <a:pPr marL="0" indent="0">
              <a:buNone/>
            </a:pPr>
            <a:r>
              <a:rPr lang="en-US" sz="4000" dirty="0" smtClean="0"/>
              <a:t>Best in English</a:t>
            </a:r>
            <a:endParaRPr lang="en-US" sz="4000" dirty="0"/>
          </a:p>
        </p:txBody>
      </p:sp>
      <p:sp>
        <p:nvSpPr>
          <p:cNvPr id="3" name="Title 2"/>
          <p:cNvSpPr>
            <a:spLocks noGrp="1"/>
          </p:cNvSpPr>
          <p:nvPr>
            <p:ph type="title"/>
          </p:nvPr>
        </p:nvSpPr>
        <p:spPr/>
        <p:txBody>
          <a:bodyPr/>
          <a:lstStyle/>
          <a:p>
            <a:pPr algn="l"/>
            <a:r>
              <a:rPr lang="en-US" b="1" dirty="0" smtClean="0"/>
              <a:t>Accomplishments:</a:t>
            </a:r>
            <a:endParaRPr lang="en-US" b="1" dirty="0"/>
          </a:p>
        </p:txBody>
      </p:sp>
    </p:spTree>
    <p:extLst>
      <p:ext uri="{BB962C8B-B14F-4D97-AF65-F5344CB8AC3E}">
        <p14:creationId xmlns:p14="http://schemas.microsoft.com/office/powerpoint/2010/main" val="15517542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grpId="0" nodeType="clickEffect">
                                  <p:stCondLst>
                                    <p:cond delay="0"/>
                                  </p:stCondLst>
                                  <p:childTnLst>
                                    <p:animClr clrSpc="hsl" dir="cw">
                                      <p:cBhvr override="childStyle">
                                        <p:cTn id="6" dur="500" fill="hold"/>
                                        <p:tgtEl>
                                          <p:spTgt spid="3"/>
                                        </p:tgtEl>
                                        <p:attrNameLst>
                                          <p:attrName>style.color</p:attrName>
                                        </p:attrNameLst>
                                      </p:cBhvr>
                                      <p:by>
                                        <p:hsl h="7200000" s="0" l="0"/>
                                      </p:by>
                                    </p:animClr>
                                    <p:animClr clrSpc="hsl" dir="cw">
                                      <p:cBhvr>
                                        <p:cTn id="7" dur="500" fill="hold"/>
                                        <p:tgtEl>
                                          <p:spTgt spid="3"/>
                                        </p:tgtEl>
                                        <p:attrNameLst>
                                          <p:attrName>fillcolor</p:attrName>
                                        </p:attrNameLst>
                                      </p:cBhvr>
                                      <p:by>
                                        <p:hsl h="7200000" s="0" l="0"/>
                                      </p:by>
                                    </p:animClr>
                                    <p:animClr clrSpc="hsl" dir="cw">
                                      <p:cBhvr>
                                        <p:cTn id="8" dur="500" fill="hold"/>
                                        <p:tgtEl>
                                          <p:spTgt spid="3"/>
                                        </p:tgtEl>
                                        <p:attrNameLst>
                                          <p:attrName>stroke.color</p:attrName>
                                        </p:attrNameLst>
                                      </p:cBhvr>
                                      <p:by>
                                        <p:hsl h="7200000" s="0" l="0"/>
                                      </p:by>
                                    </p:animClr>
                                    <p:set>
                                      <p:cBhvr>
                                        <p:cTn id="9" dur="500" fill="hold"/>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9" presetClass="emph" presetSubtype="0" fill="hold" grpId="0" nodeType="clickEffect">
                                  <p:stCondLst>
                                    <p:cond delay="0"/>
                                  </p:stCondLst>
                                  <p:childTnLst>
                                    <p:animClr clrSpc="rgb" dir="cw">
                                      <p:cBhvr override="childStyle">
                                        <p:cTn id="13" dur="500" fill="hold"/>
                                        <p:tgtEl>
                                          <p:spTgt spid="2">
                                            <p:txEl>
                                              <p:pRg st="0" end="0"/>
                                            </p:txEl>
                                          </p:spTgt>
                                        </p:tgtEl>
                                        <p:attrNameLst>
                                          <p:attrName>style.color</p:attrName>
                                        </p:attrNameLst>
                                      </p:cBhvr>
                                      <p:to>
                                        <a:schemeClr val="accent2"/>
                                      </p:to>
                                    </p:animClr>
                                    <p:animClr clrSpc="rgb" dir="cw">
                                      <p:cBhvr>
                                        <p:cTn id="14" dur="500" fill="hold"/>
                                        <p:tgtEl>
                                          <p:spTgt spid="2">
                                            <p:txEl>
                                              <p:pRg st="0" end="0"/>
                                            </p:txEl>
                                          </p:spTgt>
                                        </p:tgtEl>
                                        <p:attrNameLst>
                                          <p:attrName>fillcolor</p:attrName>
                                        </p:attrNameLst>
                                      </p:cBhvr>
                                      <p:to>
                                        <a:schemeClr val="accent2"/>
                                      </p:to>
                                    </p:animClr>
                                    <p:set>
                                      <p:cBhvr>
                                        <p:cTn id="15" dur="500" fill="hold"/>
                                        <p:tgtEl>
                                          <p:spTgt spid="2">
                                            <p:txEl>
                                              <p:pRg st="0" end="0"/>
                                            </p:txEl>
                                          </p:spTgt>
                                        </p:tgtEl>
                                        <p:attrNameLst>
                                          <p:attrName>fill.type</p:attrName>
                                        </p:attrNameLst>
                                      </p:cBhvr>
                                      <p:to>
                                        <p:strVal val="solid"/>
                                      </p:to>
                                    </p:set>
                                    <p:set>
                                      <p:cBhvr>
                                        <p:cTn id="16" dur="500" fill="hold"/>
                                        <p:tgtEl>
                                          <p:spTgt spid="2">
                                            <p:txEl>
                                              <p:pRg st="0" end="0"/>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19" presetClass="emph" presetSubtype="0" fill="hold" grpId="0" nodeType="clickEffect">
                                  <p:stCondLst>
                                    <p:cond delay="0"/>
                                  </p:stCondLst>
                                  <p:childTnLst>
                                    <p:animClr clrSpc="rgb" dir="cw">
                                      <p:cBhvr override="childStyle">
                                        <p:cTn id="20" dur="500" fill="hold"/>
                                        <p:tgtEl>
                                          <p:spTgt spid="2">
                                            <p:txEl>
                                              <p:pRg st="1" end="1"/>
                                            </p:txEl>
                                          </p:spTgt>
                                        </p:tgtEl>
                                        <p:attrNameLst>
                                          <p:attrName>style.color</p:attrName>
                                        </p:attrNameLst>
                                      </p:cBhvr>
                                      <p:to>
                                        <a:schemeClr val="accent2"/>
                                      </p:to>
                                    </p:animClr>
                                    <p:animClr clrSpc="rgb" dir="cw">
                                      <p:cBhvr>
                                        <p:cTn id="21" dur="500" fill="hold"/>
                                        <p:tgtEl>
                                          <p:spTgt spid="2">
                                            <p:txEl>
                                              <p:pRg st="1" end="1"/>
                                            </p:txEl>
                                          </p:spTgt>
                                        </p:tgtEl>
                                        <p:attrNameLst>
                                          <p:attrName>fillcolor</p:attrName>
                                        </p:attrNameLst>
                                      </p:cBhvr>
                                      <p:to>
                                        <a:schemeClr val="accent2"/>
                                      </p:to>
                                    </p:animClr>
                                    <p:set>
                                      <p:cBhvr>
                                        <p:cTn id="22" dur="500" fill="hold"/>
                                        <p:tgtEl>
                                          <p:spTgt spid="2">
                                            <p:txEl>
                                              <p:pRg st="1" end="1"/>
                                            </p:txEl>
                                          </p:spTgt>
                                        </p:tgtEl>
                                        <p:attrNameLst>
                                          <p:attrName>fill.type</p:attrName>
                                        </p:attrNameLst>
                                      </p:cBhvr>
                                      <p:to>
                                        <p:strVal val="solid"/>
                                      </p:to>
                                    </p:set>
                                    <p:set>
                                      <p:cBhvr>
                                        <p:cTn id="23" dur="500" fill="hold"/>
                                        <p:tgtEl>
                                          <p:spTgt spid="2">
                                            <p:txEl>
                                              <p:pRg st="1" end="1"/>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19" presetClass="emph" presetSubtype="0" fill="hold" grpId="0" nodeType="clickEffect">
                                  <p:stCondLst>
                                    <p:cond delay="0"/>
                                  </p:stCondLst>
                                  <p:childTnLst>
                                    <p:animClr clrSpc="rgb" dir="cw">
                                      <p:cBhvr override="childStyle">
                                        <p:cTn id="27" dur="500" fill="hold"/>
                                        <p:tgtEl>
                                          <p:spTgt spid="2">
                                            <p:txEl>
                                              <p:pRg st="2" end="2"/>
                                            </p:txEl>
                                          </p:spTgt>
                                        </p:tgtEl>
                                        <p:attrNameLst>
                                          <p:attrName>style.color</p:attrName>
                                        </p:attrNameLst>
                                      </p:cBhvr>
                                      <p:to>
                                        <a:schemeClr val="accent2"/>
                                      </p:to>
                                    </p:animClr>
                                    <p:animClr clrSpc="rgb" dir="cw">
                                      <p:cBhvr>
                                        <p:cTn id="28" dur="500" fill="hold"/>
                                        <p:tgtEl>
                                          <p:spTgt spid="2">
                                            <p:txEl>
                                              <p:pRg st="2" end="2"/>
                                            </p:txEl>
                                          </p:spTgt>
                                        </p:tgtEl>
                                        <p:attrNameLst>
                                          <p:attrName>fillcolor</p:attrName>
                                        </p:attrNameLst>
                                      </p:cBhvr>
                                      <p:to>
                                        <a:schemeClr val="accent2"/>
                                      </p:to>
                                    </p:animClr>
                                    <p:set>
                                      <p:cBhvr>
                                        <p:cTn id="29" dur="500" fill="hold"/>
                                        <p:tgtEl>
                                          <p:spTgt spid="2">
                                            <p:txEl>
                                              <p:pRg st="2" end="2"/>
                                            </p:txEl>
                                          </p:spTgt>
                                        </p:tgtEl>
                                        <p:attrNameLst>
                                          <p:attrName>fill.type</p:attrName>
                                        </p:attrNameLst>
                                      </p:cBhvr>
                                      <p:to>
                                        <p:strVal val="solid"/>
                                      </p:to>
                                    </p:set>
                                    <p:set>
                                      <p:cBhvr>
                                        <p:cTn id="30" dur="500" fill="hold"/>
                                        <p:tgtEl>
                                          <p:spTgt spid="2">
                                            <p:txEl>
                                              <p:pRg st="2" end="2"/>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9" presetClass="emph" presetSubtype="0" fill="hold" grpId="0" nodeType="clickEffect">
                                  <p:stCondLst>
                                    <p:cond delay="0"/>
                                  </p:stCondLst>
                                  <p:childTnLst>
                                    <p:animClr clrSpc="rgb" dir="cw">
                                      <p:cBhvr override="childStyle">
                                        <p:cTn id="34" dur="500" fill="hold"/>
                                        <p:tgtEl>
                                          <p:spTgt spid="2">
                                            <p:txEl>
                                              <p:pRg st="3" end="3"/>
                                            </p:txEl>
                                          </p:spTgt>
                                        </p:tgtEl>
                                        <p:attrNameLst>
                                          <p:attrName>style.color</p:attrName>
                                        </p:attrNameLst>
                                      </p:cBhvr>
                                      <p:to>
                                        <a:schemeClr val="accent2"/>
                                      </p:to>
                                    </p:animClr>
                                    <p:animClr clrSpc="rgb" dir="cw">
                                      <p:cBhvr>
                                        <p:cTn id="35" dur="500" fill="hold"/>
                                        <p:tgtEl>
                                          <p:spTgt spid="2">
                                            <p:txEl>
                                              <p:pRg st="3" end="3"/>
                                            </p:txEl>
                                          </p:spTgt>
                                        </p:tgtEl>
                                        <p:attrNameLst>
                                          <p:attrName>fillcolor</p:attrName>
                                        </p:attrNameLst>
                                      </p:cBhvr>
                                      <p:to>
                                        <a:schemeClr val="accent2"/>
                                      </p:to>
                                    </p:animClr>
                                    <p:set>
                                      <p:cBhvr>
                                        <p:cTn id="36" dur="500" fill="hold"/>
                                        <p:tgtEl>
                                          <p:spTgt spid="2">
                                            <p:txEl>
                                              <p:pRg st="3" end="3"/>
                                            </p:txEl>
                                          </p:spTgt>
                                        </p:tgtEl>
                                        <p:attrNameLst>
                                          <p:attrName>fill.type</p:attrName>
                                        </p:attrNameLst>
                                      </p:cBhvr>
                                      <p:to>
                                        <p:strVal val="solid"/>
                                      </p:to>
                                    </p:set>
                                    <p:set>
                                      <p:cBhvr>
                                        <p:cTn id="37" dur="500" fill="hold"/>
                                        <p:tgtEl>
                                          <p:spTgt spid="2">
                                            <p:txEl>
                                              <p:pRg st="3" end="3"/>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19" presetClass="emph" presetSubtype="0" fill="hold" grpId="0" nodeType="clickEffect">
                                  <p:stCondLst>
                                    <p:cond delay="0"/>
                                  </p:stCondLst>
                                  <p:childTnLst>
                                    <p:animClr clrSpc="rgb" dir="cw">
                                      <p:cBhvr override="childStyle">
                                        <p:cTn id="41" dur="500" fill="hold"/>
                                        <p:tgtEl>
                                          <p:spTgt spid="2">
                                            <p:txEl>
                                              <p:pRg st="4" end="4"/>
                                            </p:txEl>
                                          </p:spTgt>
                                        </p:tgtEl>
                                        <p:attrNameLst>
                                          <p:attrName>style.color</p:attrName>
                                        </p:attrNameLst>
                                      </p:cBhvr>
                                      <p:to>
                                        <a:schemeClr val="accent2"/>
                                      </p:to>
                                    </p:animClr>
                                    <p:animClr clrSpc="rgb" dir="cw">
                                      <p:cBhvr>
                                        <p:cTn id="42" dur="500" fill="hold"/>
                                        <p:tgtEl>
                                          <p:spTgt spid="2">
                                            <p:txEl>
                                              <p:pRg st="4" end="4"/>
                                            </p:txEl>
                                          </p:spTgt>
                                        </p:tgtEl>
                                        <p:attrNameLst>
                                          <p:attrName>fillcolor</p:attrName>
                                        </p:attrNameLst>
                                      </p:cBhvr>
                                      <p:to>
                                        <a:schemeClr val="accent2"/>
                                      </p:to>
                                    </p:animClr>
                                    <p:set>
                                      <p:cBhvr>
                                        <p:cTn id="43" dur="500" fill="hold"/>
                                        <p:tgtEl>
                                          <p:spTgt spid="2">
                                            <p:txEl>
                                              <p:pRg st="4" end="4"/>
                                            </p:txEl>
                                          </p:spTgt>
                                        </p:tgtEl>
                                        <p:attrNameLst>
                                          <p:attrName>fill.type</p:attrName>
                                        </p:attrNameLst>
                                      </p:cBhvr>
                                      <p:to>
                                        <p:strVal val="solid"/>
                                      </p:to>
                                    </p:set>
                                    <p:set>
                                      <p:cBhvr>
                                        <p:cTn id="44" dur="500" fill="hold"/>
                                        <p:tgtEl>
                                          <p:spTgt spid="2">
                                            <p:txEl>
                                              <p:pRg st="4" end="4"/>
                                            </p:txEl>
                                          </p:spTgt>
                                        </p:tgtEl>
                                        <p:attrNameLst>
                                          <p:attrName>fill.on</p:attrName>
                                        </p:attrNameLst>
                                      </p:cBhvr>
                                      <p:to>
                                        <p:strVal val="true"/>
                                      </p:to>
                                    </p:set>
                                  </p:childTnLst>
                                </p:cTn>
                              </p:par>
                            </p:childTnLst>
                          </p:cTn>
                        </p:par>
                      </p:childTnLst>
                    </p:cTn>
                  </p:par>
                  <p:par>
                    <p:cTn id="45" fill="hold">
                      <p:stCondLst>
                        <p:cond delay="indefinite"/>
                      </p:stCondLst>
                      <p:childTnLst>
                        <p:par>
                          <p:cTn id="46" fill="hold">
                            <p:stCondLst>
                              <p:cond delay="0"/>
                            </p:stCondLst>
                            <p:childTnLst>
                              <p:par>
                                <p:cTn id="47" presetID="19" presetClass="emph" presetSubtype="0" fill="hold" grpId="0" nodeType="clickEffect">
                                  <p:stCondLst>
                                    <p:cond delay="0"/>
                                  </p:stCondLst>
                                  <p:childTnLst>
                                    <p:animClr clrSpc="rgb" dir="cw">
                                      <p:cBhvr override="childStyle">
                                        <p:cTn id="48" dur="500" fill="hold"/>
                                        <p:tgtEl>
                                          <p:spTgt spid="2">
                                            <p:txEl>
                                              <p:pRg st="5" end="5"/>
                                            </p:txEl>
                                          </p:spTgt>
                                        </p:tgtEl>
                                        <p:attrNameLst>
                                          <p:attrName>style.color</p:attrName>
                                        </p:attrNameLst>
                                      </p:cBhvr>
                                      <p:to>
                                        <a:schemeClr val="accent2"/>
                                      </p:to>
                                    </p:animClr>
                                    <p:animClr clrSpc="rgb" dir="cw">
                                      <p:cBhvr>
                                        <p:cTn id="49" dur="500" fill="hold"/>
                                        <p:tgtEl>
                                          <p:spTgt spid="2">
                                            <p:txEl>
                                              <p:pRg st="5" end="5"/>
                                            </p:txEl>
                                          </p:spTgt>
                                        </p:tgtEl>
                                        <p:attrNameLst>
                                          <p:attrName>fillcolor</p:attrName>
                                        </p:attrNameLst>
                                      </p:cBhvr>
                                      <p:to>
                                        <a:schemeClr val="accent2"/>
                                      </p:to>
                                    </p:animClr>
                                    <p:set>
                                      <p:cBhvr>
                                        <p:cTn id="50" dur="500" fill="hold"/>
                                        <p:tgtEl>
                                          <p:spTgt spid="2">
                                            <p:txEl>
                                              <p:pRg st="5" end="5"/>
                                            </p:txEl>
                                          </p:spTgt>
                                        </p:tgtEl>
                                        <p:attrNameLst>
                                          <p:attrName>fill.type</p:attrName>
                                        </p:attrNameLst>
                                      </p:cBhvr>
                                      <p:to>
                                        <p:strVal val="solid"/>
                                      </p:to>
                                    </p:set>
                                    <p:set>
                                      <p:cBhvr>
                                        <p:cTn id="51" dur="500" fill="hold"/>
                                        <p:tgtEl>
                                          <p:spTgt spid="2">
                                            <p:txEl>
                                              <p:pRg st="5" end="5"/>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00200"/>
            <a:ext cx="7408333" cy="4525963"/>
          </a:xfrm>
        </p:spPr>
        <p:txBody>
          <a:bodyPr>
            <a:noAutofit/>
          </a:bodyPr>
          <a:lstStyle/>
          <a:p>
            <a:pPr marL="0" indent="0" algn="just">
              <a:buNone/>
            </a:pPr>
            <a:r>
              <a:rPr lang="en-US" sz="3200" dirty="0" smtClean="0"/>
              <a:t>Math – </a:t>
            </a:r>
            <a:r>
              <a:rPr lang="en-US" sz="3200" b="1" dirty="0" smtClean="0"/>
              <a:t>90%</a:t>
            </a:r>
          </a:p>
          <a:p>
            <a:pPr marL="0" indent="0" algn="just">
              <a:buNone/>
            </a:pPr>
            <a:r>
              <a:rPr lang="en-US" sz="3200" dirty="0" smtClean="0"/>
              <a:t>English – </a:t>
            </a:r>
            <a:r>
              <a:rPr lang="en-US" sz="3200" b="1" dirty="0" smtClean="0"/>
              <a:t>95%</a:t>
            </a:r>
          </a:p>
          <a:p>
            <a:pPr marL="0" indent="0" algn="just">
              <a:buNone/>
            </a:pPr>
            <a:r>
              <a:rPr lang="en-US" sz="3200" dirty="0" smtClean="0"/>
              <a:t>Social Studies/AP – </a:t>
            </a:r>
            <a:r>
              <a:rPr lang="en-US" sz="3200" b="1" dirty="0" smtClean="0"/>
              <a:t>88%</a:t>
            </a:r>
          </a:p>
          <a:p>
            <a:pPr marL="0" indent="0" algn="just">
              <a:buNone/>
            </a:pPr>
            <a:r>
              <a:rPr lang="en-US" sz="3200" dirty="0" smtClean="0"/>
              <a:t>Filipino – </a:t>
            </a:r>
            <a:r>
              <a:rPr lang="en-US" sz="3200" b="1" dirty="0" smtClean="0"/>
              <a:t>90%</a:t>
            </a:r>
          </a:p>
          <a:p>
            <a:pPr marL="0" indent="0" algn="just">
              <a:buNone/>
            </a:pPr>
            <a:r>
              <a:rPr lang="en-US" sz="3200" dirty="0" smtClean="0"/>
              <a:t>Music – </a:t>
            </a:r>
            <a:r>
              <a:rPr lang="en-US" sz="3200" b="1" dirty="0" smtClean="0"/>
              <a:t>85%</a:t>
            </a:r>
          </a:p>
          <a:p>
            <a:pPr marL="0" indent="0" algn="just">
              <a:buNone/>
            </a:pPr>
            <a:r>
              <a:rPr lang="en-US" sz="3200" dirty="0" smtClean="0"/>
              <a:t>Chemistry – </a:t>
            </a:r>
            <a:r>
              <a:rPr lang="en-US" sz="3200" b="1" dirty="0" smtClean="0"/>
              <a:t>87%</a:t>
            </a:r>
          </a:p>
          <a:p>
            <a:pPr marL="0" indent="0" algn="just">
              <a:buNone/>
            </a:pPr>
            <a:r>
              <a:rPr lang="en-US" sz="3200" dirty="0" smtClean="0"/>
              <a:t>P.E – </a:t>
            </a:r>
            <a:r>
              <a:rPr lang="en-US" sz="3200" b="1" dirty="0" smtClean="0"/>
              <a:t>97%</a:t>
            </a:r>
          </a:p>
          <a:p>
            <a:pPr marL="0" indent="0" algn="just">
              <a:buNone/>
            </a:pPr>
            <a:r>
              <a:rPr lang="en-US" sz="3200" dirty="0" smtClean="0"/>
              <a:t>Religious Education – </a:t>
            </a:r>
            <a:r>
              <a:rPr lang="en-US" sz="3200" b="1" dirty="0" smtClean="0"/>
              <a:t>91%</a:t>
            </a:r>
          </a:p>
          <a:p>
            <a:pPr marL="0" indent="0" algn="just">
              <a:buNone/>
            </a:pPr>
            <a:endParaRPr lang="en-US" sz="3200" dirty="0"/>
          </a:p>
        </p:txBody>
      </p:sp>
      <p:sp>
        <p:nvSpPr>
          <p:cNvPr id="3" name="Title 2"/>
          <p:cNvSpPr>
            <a:spLocks noGrp="1"/>
          </p:cNvSpPr>
          <p:nvPr>
            <p:ph type="title"/>
          </p:nvPr>
        </p:nvSpPr>
        <p:spPr/>
        <p:txBody>
          <a:bodyPr/>
          <a:lstStyle/>
          <a:p>
            <a:pPr algn="l"/>
            <a:r>
              <a:rPr lang="en-US" b="1" dirty="0" smtClean="0"/>
              <a:t>Kathryn Mae’s Grades:</a:t>
            </a:r>
            <a:endParaRPr lang="en-US" b="1" dirty="0"/>
          </a:p>
        </p:txBody>
      </p:sp>
    </p:spTree>
    <p:extLst>
      <p:ext uri="{BB962C8B-B14F-4D97-AF65-F5344CB8AC3E}">
        <p14:creationId xmlns:p14="http://schemas.microsoft.com/office/powerpoint/2010/main" val="36971091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00200"/>
            <a:ext cx="7408333" cy="4525963"/>
          </a:xfrm>
        </p:spPr>
        <p:txBody>
          <a:bodyPr>
            <a:normAutofit/>
          </a:bodyPr>
          <a:lstStyle/>
          <a:p>
            <a:pPr marL="0" indent="0" algn="ctr">
              <a:buNone/>
            </a:pPr>
            <a:r>
              <a:rPr lang="en-US" sz="4400" b="1" dirty="0" smtClean="0"/>
              <a:t>KATHRYN MAE RESMA</a:t>
            </a:r>
          </a:p>
          <a:p>
            <a:pPr marL="0" indent="0" algn="ctr">
              <a:buNone/>
            </a:pPr>
            <a:r>
              <a:rPr lang="en-US" sz="4400" dirty="0" smtClean="0"/>
              <a:t>for being the Most Outstanding student for the month of May!</a:t>
            </a:r>
          </a:p>
          <a:p>
            <a:pPr marL="0" indent="0" algn="ctr">
              <a:buNone/>
            </a:pPr>
            <a:endParaRPr lang="en-US" sz="4400" dirty="0" smtClean="0"/>
          </a:p>
          <a:p>
            <a:pPr marL="0" indent="0" algn="ctr">
              <a:buNone/>
            </a:pPr>
            <a:r>
              <a:rPr lang="en-US" sz="4400" dirty="0" smtClean="0"/>
              <a:t>KEEP UP THE GOOD WORK! </a:t>
            </a:r>
            <a:r>
              <a:rPr lang="en-US" sz="4400" dirty="0" smtClean="0">
                <a:sym typeface="Wingdings" pitchFamily="2" charset="2"/>
              </a:rPr>
              <a:t></a:t>
            </a:r>
            <a:endParaRPr lang="en-US" sz="4000" dirty="0"/>
          </a:p>
        </p:txBody>
      </p:sp>
      <p:sp>
        <p:nvSpPr>
          <p:cNvPr id="3" name="Title 2"/>
          <p:cNvSpPr>
            <a:spLocks noGrp="1"/>
          </p:cNvSpPr>
          <p:nvPr>
            <p:ph type="title"/>
          </p:nvPr>
        </p:nvSpPr>
        <p:spPr/>
        <p:txBody>
          <a:bodyPr>
            <a:normAutofit/>
          </a:bodyPr>
          <a:lstStyle/>
          <a:p>
            <a:r>
              <a:rPr lang="en-US" sz="5400" b="1" dirty="0" smtClean="0">
                <a:latin typeface="Garamond" pitchFamily="18" charset="0"/>
              </a:rPr>
              <a:t>CONGRATULATIONS!</a:t>
            </a:r>
            <a:endParaRPr lang="en-US" sz="5400" b="1" dirty="0">
              <a:latin typeface="Garamond" pitchFamily="18" charset="0"/>
            </a:endParaRPr>
          </a:p>
        </p:txBody>
      </p:sp>
    </p:spTree>
    <p:extLst>
      <p:ext uri="{BB962C8B-B14F-4D97-AF65-F5344CB8AC3E}">
        <p14:creationId xmlns:p14="http://schemas.microsoft.com/office/powerpoint/2010/main" val="38598233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gtEl>
                                        <p:attrNameLst>
                                          <p:attrName>style.color</p:attrName>
                                        </p:attrNameLst>
                                      </p:cBhvr>
                                      <p:to>
                                        <a:schemeClr val="bg1"/>
                                      </p:to>
                                    </p:animClr>
                                    <p:animClr clrSpc="rgb" dir="cw">
                                      <p:cBhvr>
                                        <p:cTn id="7" dur="250" autoRev="1" fill="remove"/>
                                        <p:tgtEl>
                                          <p:spTgt spid="3"/>
                                        </p:tgtEl>
                                        <p:attrNameLst>
                                          <p:attrName>fillcolor</p:attrName>
                                        </p:attrNameLst>
                                      </p:cBhvr>
                                      <p:to>
                                        <a:schemeClr val="bg1"/>
                                      </p:to>
                                    </p:animClr>
                                    <p:set>
                                      <p:cBhvr>
                                        <p:cTn id="8" dur="250" autoRev="1" fill="remove"/>
                                        <p:tgtEl>
                                          <p:spTgt spid="3"/>
                                        </p:tgtEl>
                                        <p:attrNameLst>
                                          <p:attrName>fill.type</p:attrName>
                                        </p:attrNameLst>
                                      </p:cBhvr>
                                      <p:to>
                                        <p:strVal val="solid"/>
                                      </p:to>
                                    </p:set>
                                    <p:set>
                                      <p:cBhvr>
                                        <p:cTn id="9" dur="250" autoRev="1" fill="remove"/>
                                        <p:tgtEl>
                                          <p:spTgt spid="3"/>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80">
                                          <p:stCondLst>
                                            <p:cond delay="0"/>
                                          </p:stCondLst>
                                        </p:cTn>
                                        <p:tgtEl>
                                          <p:spTgt spid="2">
                                            <p:txEl>
                                              <p:pRg st="0" end="0"/>
                                            </p:txEl>
                                          </p:spTgt>
                                        </p:tgtEl>
                                      </p:cBhvr>
                                    </p:animEffect>
                                    <p:anim calcmode="lin" valueType="num">
                                      <p:cBhvr>
                                        <p:cTn id="15" dur="1822" tmFilter="0,0; 0.14,0.36; 0.43,0.73; 0.71,0.91; 1.0,1.0">
                                          <p:stCondLst>
                                            <p:cond delay="0"/>
                                          </p:stCondLst>
                                        </p:cTn>
                                        <p:tgtEl>
                                          <p:spTgt spid="2">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xEl>
                                              <p:pRg st="0" end="0"/>
                                            </p:txEl>
                                          </p:spTgt>
                                        </p:tgtEl>
                                      </p:cBhvr>
                                      <p:to x="100000" y="60000"/>
                                    </p:animScale>
                                    <p:animScale>
                                      <p:cBhvr>
                                        <p:cTn id="21" dur="166" decel="50000">
                                          <p:stCondLst>
                                            <p:cond delay="676"/>
                                          </p:stCondLst>
                                        </p:cTn>
                                        <p:tgtEl>
                                          <p:spTgt spid="2">
                                            <p:txEl>
                                              <p:pRg st="0" end="0"/>
                                            </p:txEl>
                                          </p:spTgt>
                                        </p:tgtEl>
                                      </p:cBhvr>
                                      <p:to x="100000" y="100000"/>
                                    </p:animScale>
                                    <p:animScale>
                                      <p:cBhvr>
                                        <p:cTn id="22" dur="26">
                                          <p:stCondLst>
                                            <p:cond delay="1312"/>
                                          </p:stCondLst>
                                        </p:cTn>
                                        <p:tgtEl>
                                          <p:spTgt spid="2">
                                            <p:txEl>
                                              <p:pRg st="0" end="0"/>
                                            </p:txEl>
                                          </p:spTgt>
                                        </p:tgtEl>
                                      </p:cBhvr>
                                      <p:to x="100000" y="80000"/>
                                    </p:animScale>
                                    <p:animScale>
                                      <p:cBhvr>
                                        <p:cTn id="23" dur="166" decel="50000">
                                          <p:stCondLst>
                                            <p:cond delay="1338"/>
                                          </p:stCondLst>
                                        </p:cTn>
                                        <p:tgtEl>
                                          <p:spTgt spid="2">
                                            <p:txEl>
                                              <p:pRg st="0" end="0"/>
                                            </p:txEl>
                                          </p:spTgt>
                                        </p:tgtEl>
                                      </p:cBhvr>
                                      <p:to x="100000" y="100000"/>
                                    </p:animScale>
                                    <p:animScale>
                                      <p:cBhvr>
                                        <p:cTn id="24" dur="26">
                                          <p:stCondLst>
                                            <p:cond delay="1642"/>
                                          </p:stCondLst>
                                        </p:cTn>
                                        <p:tgtEl>
                                          <p:spTgt spid="2">
                                            <p:txEl>
                                              <p:pRg st="0" end="0"/>
                                            </p:txEl>
                                          </p:spTgt>
                                        </p:tgtEl>
                                      </p:cBhvr>
                                      <p:to x="100000" y="90000"/>
                                    </p:animScale>
                                    <p:animScale>
                                      <p:cBhvr>
                                        <p:cTn id="25" dur="166" decel="50000">
                                          <p:stCondLst>
                                            <p:cond delay="1668"/>
                                          </p:stCondLst>
                                        </p:cTn>
                                        <p:tgtEl>
                                          <p:spTgt spid="2">
                                            <p:txEl>
                                              <p:pRg st="0" end="0"/>
                                            </p:txEl>
                                          </p:spTgt>
                                        </p:tgtEl>
                                      </p:cBhvr>
                                      <p:to x="100000" y="100000"/>
                                    </p:animScale>
                                    <p:animScale>
                                      <p:cBhvr>
                                        <p:cTn id="26" dur="26">
                                          <p:stCondLst>
                                            <p:cond delay="1808"/>
                                          </p:stCondLst>
                                        </p:cTn>
                                        <p:tgtEl>
                                          <p:spTgt spid="2">
                                            <p:txEl>
                                              <p:pRg st="0" end="0"/>
                                            </p:txEl>
                                          </p:spTgt>
                                        </p:tgtEl>
                                      </p:cBhvr>
                                      <p:to x="100000" y="95000"/>
                                    </p:animScale>
                                    <p:animScale>
                                      <p:cBhvr>
                                        <p:cTn id="27" dur="166" decel="50000">
                                          <p:stCondLst>
                                            <p:cond delay="1834"/>
                                          </p:stCondLst>
                                        </p:cTn>
                                        <p:tgtEl>
                                          <p:spTgt spid="2">
                                            <p:txEl>
                                              <p:pRg st="0" end="0"/>
                                            </p:txEl>
                                          </p:spTgt>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0" nodeType="clickEffect">
                                  <p:stCondLst>
                                    <p:cond delay="0"/>
                                  </p:stCondLst>
                                  <p:childTnLst>
                                    <p:set>
                                      <p:cBhvr>
                                        <p:cTn id="31" dur="1" fill="hold">
                                          <p:stCondLst>
                                            <p:cond delay="0"/>
                                          </p:stCondLst>
                                        </p:cTn>
                                        <p:tgtEl>
                                          <p:spTgt spid="2">
                                            <p:txEl>
                                              <p:pRg st="1" end="1"/>
                                            </p:txEl>
                                          </p:spTgt>
                                        </p:tgtEl>
                                        <p:attrNameLst>
                                          <p:attrName>style.visibility</p:attrName>
                                        </p:attrNameLst>
                                      </p:cBhvr>
                                      <p:to>
                                        <p:strVal val="visible"/>
                                      </p:to>
                                    </p:set>
                                    <p:animEffect transition="in" filter="wipe(down)">
                                      <p:cBhvr>
                                        <p:cTn id="32" dur="580">
                                          <p:stCondLst>
                                            <p:cond delay="0"/>
                                          </p:stCondLst>
                                        </p:cTn>
                                        <p:tgtEl>
                                          <p:spTgt spid="2">
                                            <p:txEl>
                                              <p:pRg st="1" end="1"/>
                                            </p:txEl>
                                          </p:spTgt>
                                        </p:tgtEl>
                                      </p:cBhvr>
                                    </p:animEffect>
                                    <p:anim calcmode="lin" valueType="num">
                                      <p:cBhvr>
                                        <p:cTn id="33" dur="1822" tmFilter="0,0; 0.14,0.36; 0.43,0.73; 0.71,0.91; 1.0,1.0">
                                          <p:stCondLst>
                                            <p:cond delay="0"/>
                                          </p:stCondLst>
                                        </p:cTn>
                                        <p:tgtEl>
                                          <p:spTgt spid="2">
                                            <p:txEl>
                                              <p:pRg st="1" end="1"/>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
                                            <p:txEl>
                                              <p:pRg st="1" end="1"/>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
                                            <p:txEl>
                                              <p:pRg st="1" end="1"/>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
                                            <p:txEl>
                                              <p:pRg st="1" end="1"/>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
                                            <p:txEl>
                                              <p:pRg st="1" end="1"/>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2">
                                            <p:txEl>
                                              <p:pRg st="1" end="1"/>
                                            </p:txEl>
                                          </p:spTgt>
                                        </p:tgtEl>
                                      </p:cBhvr>
                                      <p:to x="100000" y="60000"/>
                                    </p:animScale>
                                    <p:animScale>
                                      <p:cBhvr>
                                        <p:cTn id="39" dur="166" decel="50000">
                                          <p:stCondLst>
                                            <p:cond delay="676"/>
                                          </p:stCondLst>
                                        </p:cTn>
                                        <p:tgtEl>
                                          <p:spTgt spid="2">
                                            <p:txEl>
                                              <p:pRg st="1" end="1"/>
                                            </p:txEl>
                                          </p:spTgt>
                                        </p:tgtEl>
                                      </p:cBhvr>
                                      <p:to x="100000" y="100000"/>
                                    </p:animScale>
                                    <p:animScale>
                                      <p:cBhvr>
                                        <p:cTn id="40" dur="26">
                                          <p:stCondLst>
                                            <p:cond delay="1312"/>
                                          </p:stCondLst>
                                        </p:cTn>
                                        <p:tgtEl>
                                          <p:spTgt spid="2">
                                            <p:txEl>
                                              <p:pRg st="1" end="1"/>
                                            </p:txEl>
                                          </p:spTgt>
                                        </p:tgtEl>
                                      </p:cBhvr>
                                      <p:to x="100000" y="80000"/>
                                    </p:animScale>
                                    <p:animScale>
                                      <p:cBhvr>
                                        <p:cTn id="41" dur="166" decel="50000">
                                          <p:stCondLst>
                                            <p:cond delay="1338"/>
                                          </p:stCondLst>
                                        </p:cTn>
                                        <p:tgtEl>
                                          <p:spTgt spid="2">
                                            <p:txEl>
                                              <p:pRg st="1" end="1"/>
                                            </p:txEl>
                                          </p:spTgt>
                                        </p:tgtEl>
                                      </p:cBhvr>
                                      <p:to x="100000" y="100000"/>
                                    </p:animScale>
                                    <p:animScale>
                                      <p:cBhvr>
                                        <p:cTn id="42" dur="26">
                                          <p:stCondLst>
                                            <p:cond delay="1642"/>
                                          </p:stCondLst>
                                        </p:cTn>
                                        <p:tgtEl>
                                          <p:spTgt spid="2">
                                            <p:txEl>
                                              <p:pRg st="1" end="1"/>
                                            </p:txEl>
                                          </p:spTgt>
                                        </p:tgtEl>
                                      </p:cBhvr>
                                      <p:to x="100000" y="90000"/>
                                    </p:animScale>
                                    <p:animScale>
                                      <p:cBhvr>
                                        <p:cTn id="43" dur="166" decel="50000">
                                          <p:stCondLst>
                                            <p:cond delay="1668"/>
                                          </p:stCondLst>
                                        </p:cTn>
                                        <p:tgtEl>
                                          <p:spTgt spid="2">
                                            <p:txEl>
                                              <p:pRg st="1" end="1"/>
                                            </p:txEl>
                                          </p:spTgt>
                                        </p:tgtEl>
                                      </p:cBhvr>
                                      <p:to x="100000" y="100000"/>
                                    </p:animScale>
                                    <p:animScale>
                                      <p:cBhvr>
                                        <p:cTn id="44" dur="26">
                                          <p:stCondLst>
                                            <p:cond delay="1808"/>
                                          </p:stCondLst>
                                        </p:cTn>
                                        <p:tgtEl>
                                          <p:spTgt spid="2">
                                            <p:txEl>
                                              <p:pRg st="1" end="1"/>
                                            </p:txEl>
                                          </p:spTgt>
                                        </p:tgtEl>
                                      </p:cBhvr>
                                      <p:to x="100000" y="95000"/>
                                    </p:animScale>
                                    <p:animScale>
                                      <p:cBhvr>
                                        <p:cTn id="45" dur="166" decel="50000">
                                          <p:stCondLst>
                                            <p:cond delay="1834"/>
                                          </p:stCondLst>
                                        </p:cTn>
                                        <p:tgtEl>
                                          <p:spTgt spid="2">
                                            <p:txEl>
                                              <p:pRg st="1" end="1"/>
                                            </p:txEl>
                                          </p:spTgt>
                                        </p:tgtEl>
                                      </p:cBhvr>
                                      <p:to x="100000" y="100000"/>
                                    </p:animScale>
                                  </p:childTnLst>
                                </p:cTn>
                              </p:par>
                            </p:childTnLst>
                          </p:cTn>
                        </p:par>
                      </p:childTnLst>
                    </p:cTn>
                  </p:par>
                  <p:par>
                    <p:cTn id="46" fill="hold">
                      <p:stCondLst>
                        <p:cond delay="indefinite"/>
                      </p:stCondLst>
                      <p:childTnLst>
                        <p:par>
                          <p:cTn id="47" fill="hold">
                            <p:stCondLst>
                              <p:cond delay="0"/>
                            </p:stCondLst>
                            <p:childTnLst>
                              <p:par>
                                <p:cTn id="48" presetID="26" presetClass="entr" presetSubtype="0" fill="hold" grpId="0" nodeType="clickEffect">
                                  <p:stCondLst>
                                    <p:cond delay="0"/>
                                  </p:stCondLst>
                                  <p:childTnLst>
                                    <p:set>
                                      <p:cBhvr>
                                        <p:cTn id="49" dur="1" fill="hold">
                                          <p:stCondLst>
                                            <p:cond delay="0"/>
                                          </p:stCondLst>
                                        </p:cTn>
                                        <p:tgtEl>
                                          <p:spTgt spid="2">
                                            <p:txEl>
                                              <p:pRg st="3" end="3"/>
                                            </p:txEl>
                                          </p:spTgt>
                                        </p:tgtEl>
                                        <p:attrNameLst>
                                          <p:attrName>style.visibility</p:attrName>
                                        </p:attrNameLst>
                                      </p:cBhvr>
                                      <p:to>
                                        <p:strVal val="visible"/>
                                      </p:to>
                                    </p:set>
                                    <p:animEffect transition="in" filter="wipe(down)">
                                      <p:cBhvr>
                                        <p:cTn id="50" dur="580">
                                          <p:stCondLst>
                                            <p:cond delay="0"/>
                                          </p:stCondLst>
                                        </p:cTn>
                                        <p:tgtEl>
                                          <p:spTgt spid="2">
                                            <p:txEl>
                                              <p:pRg st="3" end="3"/>
                                            </p:txEl>
                                          </p:spTgt>
                                        </p:tgtEl>
                                      </p:cBhvr>
                                    </p:animEffect>
                                    <p:anim calcmode="lin" valueType="num">
                                      <p:cBhvr>
                                        <p:cTn id="51" dur="1822" tmFilter="0,0; 0.14,0.36; 0.43,0.73; 0.71,0.91; 1.0,1.0">
                                          <p:stCondLst>
                                            <p:cond delay="0"/>
                                          </p:stCondLst>
                                        </p:cTn>
                                        <p:tgtEl>
                                          <p:spTgt spid="2">
                                            <p:txEl>
                                              <p:pRg st="3" end="3"/>
                                            </p:txEl>
                                          </p:spTgt>
                                        </p:tgtEl>
                                        <p:attrNameLst>
                                          <p:attrName>ppt_x</p:attrName>
                                        </p:attrNameLst>
                                      </p:cBhvr>
                                      <p:tavLst>
                                        <p:tav tm="0">
                                          <p:val>
                                            <p:strVal val="#ppt_x-0.25"/>
                                          </p:val>
                                        </p:tav>
                                        <p:tav tm="100000">
                                          <p:val>
                                            <p:strVal val="#ppt_x"/>
                                          </p:val>
                                        </p:tav>
                                      </p:tavLst>
                                    </p:anim>
                                    <p:anim calcmode="lin" valueType="num">
                                      <p:cBhvr>
                                        <p:cTn id="52" dur="664" tmFilter="0.0,0.0; 0.25,0.07; 0.50,0.2; 0.75,0.467; 1.0,1.0">
                                          <p:stCondLst>
                                            <p:cond delay="0"/>
                                          </p:stCondLst>
                                        </p:cTn>
                                        <p:tgtEl>
                                          <p:spTgt spid="2">
                                            <p:txEl>
                                              <p:pRg st="3" end="3"/>
                                            </p:txEl>
                                          </p:spTgt>
                                        </p:tgtEl>
                                        <p:attrNameLst>
                                          <p:attrName>ppt_y</p:attrName>
                                        </p:attrNameLst>
                                      </p:cBhvr>
                                      <p:tavLst>
                                        <p:tav tm="0" fmla="#ppt_y-sin(pi*$)/3">
                                          <p:val>
                                            <p:fltVal val="0.5"/>
                                          </p:val>
                                        </p:tav>
                                        <p:tav tm="100000">
                                          <p:val>
                                            <p:fltVal val="1"/>
                                          </p:val>
                                        </p:tav>
                                      </p:tavLst>
                                    </p:anim>
                                    <p:anim calcmode="lin" valueType="num">
                                      <p:cBhvr>
                                        <p:cTn id="53" dur="664" tmFilter="0, 0; 0.125,0.2665; 0.25,0.4; 0.375,0.465; 0.5,0.5;  0.625,0.535; 0.75,0.6; 0.875,0.7335; 1,1">
                                          <p:stCondLst>
                                            <p:cond delay="664"/>
                                          </p:stCondLst>
                                        </p:cTn>
                                        <p:tgtEl>
                                          <p:spTgt spid="2">
                                            <p:txEl>
                                              <p:pRg st="3" end="3"/>
                                            </p:txEl>
                                          </p:spTgt>
                                        </p:tgtEl>
                                        <p:attrNameLst>
                                          <p:attrName>ppt_y</p:attrName>
                                        </p:attrNameLst>
                                      </p:cBhvr>
                                      <p:tavLst>
                                        <p:tav tm="0" fmla="#ppt_y-sin(pi*$)/9">
                                          <p:val>
                                            <p:fltVal val="0"/>
                                          </p:val>
                                        </p:tav>
                                        <p:tav tm="100000">
                                          <p:val>
                                            <p:fltVal val="1"/>
                                          </p:val>
                                        </p:tav>
                                      </p:tavLst>
                                    </p:anim>
                                    <p:anim calcmode="lin" valueType="num">
                                      <p:cBhvr>
                                        <p:cTn id="54" dur="332" tmFilter="0, 0; 0.125,0.2665; 0.25,0.4; 0.375,0.465; 0.5,0.5;  0.625,0.535; 0.75,0.6; 0.875,0.7335; 1,1">
                                          <p:stCondLst>
                                            <p:cond delay="1324"/>
                                          </p:stCondLst>
                                        </p:cTn>
                                        <p:tgtEl>
                                          <p:spTgt spid="2">
                                            <p:txEl>
                                              <p:pRg st="3" end="3"/>
                                            </p:txEl>
                                          </p:spTgt>
                                        </p:tgtEl>
                                        <p:attrNameLst>
                                          <p:attrName>ppt_y</p:attrName>
                                        </p:attrNameLst>
                                      </p:cBhvr>
                                      <p:tavLst>
                                        <p:tav tm="0" fmla="#ppt_y-sin(pi*$)/27">
                                          <p:val>
                                            <p:fltVal val="0"/>
                                          </p:val>
                                        </p:tav>
                                        <p:tav tm="100000">
                                          <p:val>
                                            <p:fltVal val="1"/>
                                          </p:val>
                                        </p:tav>
                                      </p:tavLst>
                                    </p:anim>
                                    <p:anim calcmode="lin" valueType="num">
                                      <p:cBhvr>
                                        <p:cTn id="55" dur="164" tmFilter="0, 0; 0.125,0.2665; 0.25,0.4; 0.375,0.465; 0.5,0.5;  0.625,0.535; 0.75,0.6; 0.875,0.7335; 1,1">
                                          <p:stCondLst>
                                            <p:cond delay="1656"/>
                                          </p:stCondLst>
                                        </p:cTn>
                                        <p:tgtEl>
                                          <p:spTgt spid="2">
                                            <p:txEl>
                                              <p:pRg st="3" end="3"/>
                                            </p:txEl>
                                          </p:spTgt>
                                        </p:tgtEl>
                                        <p:attrNameLst>
                                          <p:attrName>ppt_y</p:attrName>
                                        </p:attrNameLst>
                                      </p:cBhvr>
                                      <p:tavLst>
                                        <p:tav tm="0" fmla="#ppt_y-sin(pi*$)/81">
                                          <p:val>
                                            <p:fltVal val="0"/>
                                          </p:val>
                                        </p:tav>
                                        <p:tav tm="100000">
                                          <p:val>
                                            <p:fltVal val="1"/>
                                          </p:val>
                                        </p:tav>
                                      </p:tavLst>
                                    </p:anim>
                                    <p:animScale>
                                      <p:cBhvr>
                                        <p:cTn id="56" dur="26">
                                          <p:stCondLst>
                                            <p:cond delay="650"/>
                                          </p:stCondLst>
                                        </p:cTn>
                                        <p:tgtEl>
                                          <p:spTgt spid="2">
                                            <p:txEl>
                                              <p:pRg st="3" end="3"/>
                                            </p:txEl>
                                          </p:spTgt>
                                        </p:tgtEl>
                                      </p:cBhvr>
                                      <p:to x="100000" y="60000"/>
                                    </p:animScale>
                                    <p:animScale>
                                      <p:cBhvr>
                                        <p:cTn id="57" dur="166" decel="50000">
                                          <p:stCondLst>
                                            <p:cond delay="676"/>
                                          </p:stCondLst>
                                        </p:cTn>
                                        <p:tgtEl>
                                          <p:spTgt spid="2">
                                            <p:txEl>
                                              <p:pRg st="3" end="3"/>
                                            </p:txEl>
                                          </p:spTgt>
                                        </p:tgtEl>
                                      </p:cBhvr>
                                      <p:to x="100000" y="100000"/>
                                    </p:animScale>
                                    <p:animScale>
                                      <p:cBhvr>
                                        <p:cTn id="58" dur="26">
                                          <p:stCondLst>
                                            <p:cond delay="1312"/>
                                          </p:stCondLst>
                                        </p:cTn>
                                        <p:tgtEl>
                                          <p:spTgt spid="2">
                                            <p:txEl>
                                              <p:pRg st="3" end="3"/>
                                            </p:txEl>
                                          </p:spTgt>
                                        </p:tgtEl>
                                      </p:cBhvr>
                                      <p:to x="100000" y="80000"/>
                                    </p:animScale>
                                    <p:animScale>
                                      <p:cBhvr>
                                        <p:cTn id="59" dur="166" decel="50000">
                                          <p:stCondLst>
                                            <p:cond delay="1338"/>
                                          </p:stCondLst>
                                        </p:cTn>
                                        <p:tgtEl>
                                          <p:spTgt spid="2">
                                            <p:txEl>
                                              <p:pRg st="3" end="3"/>
                                            </p:txEl>
                                          </p:spTgt>
                                        </p:tgtEl>
                                      </p:cBhvr>
                                      <p:to x="100000" y="100000"/>
                                    </p:animScale>
                                    <p:animScale>
                                      <p:cBhvr>
                                        <p:cTn id="60" dur="26">
                                          <p:stCondLst>
                                            <p:cond delay="1642"/>
                                          </p:stCondLst>
                                        </p:cTn>
                                        <p:tgtEl>
                                          <p:spTgt spid="2">
                                            <p:txEl>
                                              <p:pRg st="3" end="3"/>
                                            </p:txEl>
                                          </p:spTgt>
                                        </p:tgtEl>
                                      </p:cBhvr>
                                      <p:to x="100000" y="90000"/>
                                    </p:animScale>
                                    <p:animScale>
                                      <p:cBhvr>
                                        <p:cTn id="61" dur="166" decel="50000">
                                          <p:stCondLst>
                                            <p:cond delay="1668"/>
                                          </p:stCondLst>
                                        </p:cTn>
                                        <p:tgtEl>
                                          <p:spTgt spid="2">
                                            <p:txEl>
                                              <p:pRg st="3" end="3"/>
                                            </p:txEl>
                                          </p:spTgt>
                                        </p:tgtEl>
                                      </p:cBhvr>
                                      <p:to x="100000" y="100000"/>
                                    </p:animScale>
                                    <p:animScale>
                                      <p:cBhvr>
                                        <p:cTn id="62" dur="26">
                                          <p:stCondLst>
                                            <p:cond delay="1808"/>
                                          </p:stCondLst>
                                        </p:cTn>
                                        <p:tgtEl>
                                          <p:spTgt spid="2">
                                            <p:txEl>
                                              <p:pRg st="3" end="3"/>
                                            </p:txEl>
                                          </p:spTgt>
                                        </p:tgtEl>
                                      </p:cBhvr>
                                      <p:to x="100000" y="95000"/>
                                    </p:animScale>
                                    <p:animScale>
                                      <p:cBhvr>
                                        <p:cTn id="63" dur="166" decel="50000">
                                          <p:stCondLst>
                                            <p:cond delay="1834"/>
                                          </p:stCondLst>
                                        </p:cTn>
                                        <p:tgtEl>
                                          <p:spTgt spid="2">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00200"/>
            <a:ext cx="7408333" cy="4876800"/>
          </a:xfrm>
        </p:spPr>
        <p:txBody>
          <a:bodyPr>
            <a:normAutofit/>
          </a:bodyPr>
          <a:lstStyle/>
          <a:p>
            <a:pPr marL="0" indent="0">
              <a:buNone/>
            </a:pPr>
            <a:r>
              <a:rPr lang="en-US" sz="3200" i="1" dirty="0" smtClean="0">
                <a:latin typeface="Magneto" pitchFamily="82" charset="0"/>
              </a:rPr>
              <a:t>The best teachers don’t give the answers. They just point the way and let you make your own choices, your own mistakes. The way you get al the glory. And you deserve it</a:t>
            </a:r>
            <a:r>
              <a:rPr lang="en-US" sz="2000" dirty="0" smtClean="0"/>
              <a:t>.</a:t>
            </a:r>
          </a:p>
          <a:p>
            <a:pPr marL="0" indent="0">
              <a:buNone/>
            </a:pPr>
            <a:endParaRPr lang="en-US" sz="2000" dirty="0"/>
          </a:p>
          <a:p>
            <a:pPr marL="0" indent="0">
              <a:buNone/>
            </a:pPr>
            <a:r>
              <a:rPr lang="en-US" sz="2000" dirty="0" smtClean="0"/>
              <a:t>			</a:t>
            </a:r>
          </a:p>
          <a:p>
            <a:pPr marL="0" indent="0">
              <a:buNone/>
            </a:pPr>
            <a:r>
              <a:rPr lang="en-US" sz="2000" dirty="0"/>
              <a:t>	</a:t>
            </a:r>
            <a:r>
              <a:rPr lang="en-US" sz="2000" dirty="0" smtClean="0"/>
              <a:t>		</a:t>
            </a:r>
            <a:r>
              <a:rPr lang="en-US" sz="2000" b="1" dirty="0" smtClean="0"/>
              <a:t>		</a:t>
            </a:r>
            <a:r>
              <a:rPr lang="en-US" sz="3200" b="1" i="1" dirty="0" smtClean="0"/>
              <a:t>- Mr. </a:t>
            </a:r>
            <a:r>
              <a:rPr lang="en-US" sz="3200" b="1" i="1" dirty="0" err="1" smtClean="0"/>
              <a:t>Schuester</a:t>
            </a:r>
            <a:endParaRPr lang="en-US" sz="3200" b="1" i="1" dirty="0" smtClean="0"/>
          </a:p>
          <a:p>
            <a:pPr marL="0" indent="0">
              <a:buNone/>
            </a:pPr>
            <a:endParaRPr lang="en-US" sz="2000" dirty="0"/>
          </a:p>
          <a:p>
            <a:pPr marL="0" indent="0">
              <a:buNone/>
            </a:pPr>
            <a:endParaRPr lang="en-US" sz="2000" dirty="0"/>
          </a:p>
        </p:txBody>
      </p:sp>
      <p:sp>
        <p:nvSpPr>
          <p:cNvPr id="3" name="Title 2"/>
          <p:cNvSpPr>
            <a:spLocks noGrp="1"/>
          </p:cNvSpPr>
          <p:nvPr>
            <p:ph type="title"/>
          </p:nvPr>
        </p:nvSpPr>
        <p:spPr/>
        <p:txBody>
          <a:bodyPr/>
          <a:lstStyle/>
          <a:p>
            <a:pPr algn="l"/>
            <a:r>
              <a:rPr lang="en-US" b="1" dirty="0" smtClean="0"/>
              <a:t>Quotation:</a:t>
            </a:r>
            <a:endParaRPr lang="en-US" b="1" dirty="0"/>
          </a:p>
        </p:txBody>
      </p:sp>
    </p:spTree>
    <p:extLst>
      <p:ext uri="{BB962C8B-B14F-4D97-AF65-F5344CB8AC3E}">
        <p14:creationId xmlns:p14="http://schemas.microsoft.com/office/powerpoint/2010/main" val="29952137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mph" presetSubtype="0" fill="hold" grpId="0" nodeType="clickEffect">
                                  <p:stCondLst>
                                    <p:cond delay="0"/>
                                  </p:stCondLst>
                                  <p:childTnLst>
                                    <p:animClr clrSpc="hsl" dir="cw">
                                      <p:cBhvr override="childStyle">
                                        <p:cTn id="11" dur="500" fill="hold"/>
                                        <p:tgtEl>
                                          <p:spTgt spid="2">
                                            <p:txEl>
                                              <p:pRg st="0" end="0"/>
                                            </p:txEl>
                                          </p:spTgt>
                                        </p:tgtEl>
                                        <p:attrNameLst>
                                          <p:attrName>style.color</p:attrName>
                                        </p:attrNameLst>
                                      </p:cBhvr>
                                      <p:by>
                                        <p:hsl h="0" s="-70588" l="0"/>
                                      </p:by>
                                    </p:animClr>
                                    <p:animClr clrSpc="hsl" dir="cw">
                                      <p:cBhvr>
                                        <p:cTn id="12" dur="500" fill="hold"/>
                                        <p:tgtEl>
                                          <p:spTgt spid="2">
                                            <p:txEl>
                                              <p:pRg st="0" end="0"/>
                                            </p:txEl>
                                          </p:spTgt>
                                        </p:tgtEl>
                                        <p:attrNameLst>
                                          <p:attrName>fillcolor</p:attrName>
                                        </p:attrNameLst>
                                      </p:cBhvr>
                                      <p:by>
                                        <p:hsl h="0" s="-70588" l="0"/>
                                      </p:by>
                                    </p:animClr>
                                    <p:animClr clrSpc="hsl" dir="cw">
                                      <p:cBhvr>
                                        <p:cTn id="13" dur="500" fill="hold"/>
                                        <p:tgtEl>
                                          <p:spTgt spid="2">
                                            <p:txEl>
                                              <p:pRg st="0" end="0"/>
                                            </p:txEl>
                                          </p:spTgt>
                                        </p:tgtEl>
                                        <p:attrNameLst>
                                          <p:attrName>stroke.color</p:attrName>
                                        </p:attrNameLst>
                                      </p:cBhvr>
                                      <p:by>
                                        <p:hsl h="0" s="-70588" l="0"/>
                                      </p:by>
                                    </p:animClr>
                                    <p:set>
                                      <p:cBhvr>
                                        <p:cTn id="14" dur="500" fill="hold"/>
                                        <p:tgtEl>
                                          <p:spTgt spid="2">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5" presetClass="emph" presetSubtype="0" fill="hold" grpId="0" nodeType="clickEffect">
                                  <p:stCondLst>
                                    <p:cond delay="0"/>
                                  </p:stCondLst>
                                  <p:childTnLst>
                                    <p:animClr clrSpc="hsl" dir="cw">
                                      <p:cBhvr override="childStyle">
                                        <p:cTn id="18" dur="500" fill="hold"/>
                                        <p:tgtEl>
                                          <p:spTgt spid="2">
                                            <p:txEl>
                                              <p:pRg st="2" end="2"/>
                                            </p:txEl>
                                          </p:spTgt>
                                        </p:tgtEl>
                                        <p:attrNameLst>
                                          <p:attrName>style.color</p:attrName>
                                        </p:attrNameLst>
                                      </p:cBhvr>
                                      <p:by>
                                        <p:hsl h="0" s="-70588" l="0"/>
                                      </p:by>
                                    </p:animClr>
                                    <p:animClr clrSpc="hsl" dir="cw">
                                      <p:cBhvr>
                                        <p:cTn id="19" dur="500" fill="hold"/>
                                        <p:tgtEl>
                                          <p:spTgt spid="2">
                                            <p:txEl>
                                              <p:pRg st="2" end="2"/>
                                            </p:txEl>
                                          </p:spTgt>
                                        </p:tgtEl>
                                        <p:attrNameLst>
                                          <p:attrName>fillcolor</p:attrName>
                                        </p:attrNameLst>
                                      </p:cBhvr>
                                      <p:by>
                                        <p:hsl h="0" s="-70588" l="0"/>
                                      </p:by>
                                    </p:animClr>
                                    <p:animClr clrSpc="hsl" dir="cw">
                                      <p:cBhvr>
                                        <p:cTn id="20" dur="500" fill="hold"/>
                                        <p:tgtEl>
                                          <p:spTgt spid="2">
                                            <p:txEl>
                                              <p:pRg st="2" end="2"/>
                                            </p:txEl>
                                          </p:spTgt>
                                        </p:tgtEl>
                                        <p:attrNameLst>
                                          <p:attrName>stroke.color</p:attrName>
                                        </p:attrNameLst>
                                      </p:cBhvr>
                                      <p:by>
                                        <p:hsl h="0" s="-70588" l="0"/>
                                      </p:by>
                                    </p:animClr>
                                    <p:set>
                                      <p:cBhvr>
                                        <p:cTn id="21" dur="500" fill="hold"/>
                                        <p:tgtEl>
                                          <p:spTgt spid="2">
                                            <p:txEl>
                                              <p:pRg st="2" end="2"/>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5" presetClass="emph" presetSubtype="0" fill="hold" grpId="0" nodeType="clickEffect">
                                  <p:stCondLst>
                                    <p:cond delay="0"/>
                                  </p:stCondLst>
                                  <p:childTnLst>
                                    <p:animClr clrSpc="hsl" dir="cw">
                                      <p:cBhvr override="childStyle">
                                        <p:cTn id="25" dur="500" fill="hold"/>
                                        <p:tgtEl>
                                          <p:spTgt spid="2">
                                            <p:txEl>
                                              <p:pRg st="3" end="3"/>
                                            </p:txEl>
                                          </p:spTgt>
                                        </p:tgtEl>
                                        <p:attrNameLst>
                                          <p:attrName>style.color</p:attrName>
                                        </p:attrNameLst>
                                      </p:cBhvr>
                                      <p:by>
                                        <p:hsl h="0" s="-70588" l="0"/>
                                      </p:by>
                                    </p:animClr>
                                    <p:animClr clrSpc="hsl" dir="cw">
                                      <p:cBhvr>
                                        <p:cTn id="26" dur="500" fill="hold"/>
                                        <p:tgtEl>
                                          <p:spTgt spid="2">
                                            <p:txEl>
                                              <p:pRg st="3" end="3"/>
                                            </p:txEl>
                                          </p:spTgt>
                                        </p:tgtEl>
                                        <p:attrNameLst>
                                          <p:attrName>fillcolor</p:attrName>
                                        </p:attrNameLst>
                                      </p:cBhvr>
                                      <p:by>
                                        <p:hsl h="0" s="-70588" l="0"/>
                                      </p:by>
                                    </p:animClr>
                                    <p:animClr clrSpc="hsl" dir="cw">
                                      <p:cBhvr>
                                        <p:cTn id="27" dur="500" fill="hold"/>
                                        <p:tgtEl>
                                          <p:spTgt spid="2">
                                            <p:txEl>
                                              <p:pRg st="3" end="3"/>
                                            </p:txEl>
                                          </p:spTgt>
                                        </p:tgtEl>
                                        <p:attrNameLst>
                                          <p:attrName>stroke.color</p:attrName>
                                        </p:attrNameLst>
                                      </p:cBhvr>
                                      <p:by>
                                        <p:hsl h="0" s="-70588" l="0"/>
                                      </p:by>
                                    </p:animClr>
                                    <p:set>
                                      <p:cBhvr>
                                        <p:cTn id="28" dur="500" fill="hold"/>
                                        <p:tgtEl>
                                          <p:spTgt spid="2">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524000"/>
            <a:ext cx="7408333" cy="4602163"/>
          </a:xfrm>
        </p:spPr>
        <p:txBody>
          <a:bodyPr>
            <a:normAutofit/>
          </a:bodyPr>
          <a:lstStyle/>
          <a:p>
            <a:pPr marL="0" indent="0">
              <a:buNone/>
            </a:pPr>
            <a:r>
              <a:rPr lang="en-US" dirty="0">
                <a:hlinkClick r:id="rId2"/>
              </a:rPr>
              <a:t>http://www.google.com.ph/imgres?um=1&amp;hl=fil&amp;sa=N&amp;tbm=isch&amp;tbnid=vbU8QgUJH5aaaM:&amp;imgrefurl=http://bloggers.com/post/teacher-quotes-8128603&amp;docid=MsMdJP1VPS7unM&amp;imgurl=http://4.bp.blogspot.com/-NP2eq6_CCMQ/UDNjLCRJAPI/AAAAAAAAA4Q/zKsY7WmnSBQ/s320/teacher%252Bquotes.jpg&amp;w=320&amp;h=320&amp;ei=suRpUNvAHO_PmAX5kIHQCw&amp;zoom=1&amp;iact=rc&amp;dur=35&amp;sig=107264046954063544075&amp;page=1&amp;tbnh=127&amp;tbnw=137&amp;start=0&amp;ndsp=12&amp;ved=1t:429,r:4,s:0,i:82&amp;tx=44&amp;ty=3&amp;biw=1024&amp;bih=494</a:t>
            </a:r>
            <a:endParaRPr lang="en-US" dirty="0"/>
          </a:p>
        </p:txBody>
      </p:sp>
      <p:sp>
        <p:nvSpPr>
          <p:cNvPr id="3" name="Title 2"/>
          <p:cNvSpPr>
            <a:spLocks noGrp="1"/>
          </p:cNvSpPr>
          <p:nvPr>
            <p:ph type="title"/>
          </p:nvPr>
        </p:nvSpPr>
        <p:spPr/>
        <p:txBody>
          <a:bodyPr/>
          <a:lstStyle/>
          <a:p>
            <a:pPr algn="l"/>
            <a:r>
              <a:rPr lang="en-US" dirty="0" smtClean="0"/>
              <a:t>Reference:</a:t>
            </a:r>
            <a:endParaRPr lang="en-US" dirty="0"/>
          </a:p>
        </p:txBody>
      </p:sp>
    </p:spTree>
    <p:extLst>
      <p:ext uri="{BB962C8B-B14F-4D97-AF65-F5344CB8AC3E}">
        <p14:creationId xmlns:p14="http://schemas.microsoft.com/office/powerpoint/2010/main" val="32749882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38</TotalTime>
  <Words>173</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Waveform</vt:lpstr>
      <vt:lpstr>Linabor Elementary School</vt:lpstr>
      <vt:lpstr>KATHRYN MAE RESMA</vt:lpstr>
      <vt:lpstr>Take a look of Kathryn Mae’s picture:</vt:lpstr>
      <vt:lpstr>Accomplishments:</vt:lpstr>
      <vt:lpstr>Kathryn Mae’s Grades:</vt:lpstr>
      <vt:lpstr>CONGRATULATIONS!</vt:lpstr>
      <vt:lpstr>Quotation:</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Linabor Elementary School</dc:title>
  <dc:creator>User</dc:creator>
  <cp:lastModifiedBy>User</cp:lastModifiedBy>
  <cp:revision>4</cp:revision>
  <dcterms:created xsi:type="dcterms:W3CDTF">2012-10-01T18:14:34Z</dcterms:created>
  <dcterms:modified xsi:type="dcterms:W3CDTF">2012-10-01T18:52:37Z</dcterms:modified>
</cp:coreProperties>
</file>